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E6309-8E9C-EC42-BB6F-51D412153356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ut&#10;&#10;Description automatically generated">
            <a:extLst>
              <a:ext uri="{FF2B5EF4-FFF2-40B4-BE49-F238E27FC236}">
                <a16:creationId xmlns:a16="http://schemas.microsoft.com/office/drawing/2014/main" id="{D689233C-9AFD-1B45-BCDF-4A742C003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63" b="21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>
                <a:latin typeface="Courier" pitchFamily="2" charset="0"/>
              </a:rPr>
              <a:t>I/O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/>
              <a:t>Prof. Darrell Long</a:t>
            </a:r>
          </a:p>
          <a:p>
            <a:r>
              <a:rPr lang="en-US" sz="1600"/>
              <a:t>CSE 13S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4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F51D-37ED-F445-91CF-C870F205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7B590-C420-6B46-91D4-D4165E6D0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9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DCC0-EA05-4B48-A352-FBA76B5D1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lseek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17AC8-6107-7D47-8979-139F0C89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7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002A-6F10-914A-BD98-3B2B434E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getchar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A3362-F3A4-3D42-BB67-20D4E692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8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01C4-6E80-1840-A817-0AAE827A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putchar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1BBD-EF7B-1D4C-8CC3-DE2C79B9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0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65B8-7020-1E45-BDEE-977A2A4E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851C-4730-B944-8C71-7FAD00C43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5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F5FD-2AC1-F642-B254-D3050393E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scanf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EE9EB-710D-0E42-B4E2-1C5FF21C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5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EF1D-E455-0048-A153-62991726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40532-ACB9-EE4A-80A0-4B30D48B7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69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D7FC-CF39-B149-B6C8-5D7D5728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1F678-2E4C-8F44-9238-DC02CD59D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9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CF14-C88D-D241-8355-A259D3B9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and close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07341-40CF-EB48-AA9C-C1C327FA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0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7B2B-0995-E841-8214-0616B30D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5BA66-797C-1243-8FD5-D11D8ED11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95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Macintosh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</vt:lpstr>
      <vt:lpstr>Office Theme</vt:lpstr>
      <vt:lpstr>I/O</vt:lpstr>
      <vt:lpstr>getchar</vt:lpstr>
      <vt:lpstr>putchar</vt:lpstr>
      <vt:lpstr>printf</vt:lpstr>
      <vt:lpstr>scanf</vt:lpstr>
      <vt:lpstr>stdio</vt:lpstr>
      <vt:lpstr>UNIX I/O</vt:lpstr>
      <vt:lpstr>Open and close</vt:lpstr>
      <vt:lpstr>read</vt:lpstr>
      <vt:lpstr>Write</vt:lpstr>
      <vt:lpstr>lseek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I/O</dc:title>
  <dc:creator>Darrell Long</dc:creator>
  <cp:lastModifiedBy>Darrell Long</cp:lastModifiedBy>
  <cp:revision>1</cp:revision>
  <dcterms:created xsi:type="dcterms:W3CDTF">2019-06-18T04:08:01Z</dcterms:created>
  <dcterms:modified xsi:type="dcterms:W3CDTF">2019-06-18T04:08:22Z</dcterms:modified>
</cp:coreProperties>
</file>